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60" r:id="rId5"/>
  </p:sldMasterIdLst>
  <p:notesMasterIdLst>
    <p:notesMasterId r:id="rId26"/>
  </p:notesMasterIdLst>
  <p:sldIdLst>
    <p:sldId id="256" r:id="rId6"/>
    <p:sldId id="293" r:id="rId7"/>
    <p:sldId id="294" r:id="rId8"/>
    <p:sldId id="295" r:id="rId9"/>
    <p:sldId id="296" r:id="rId10"/>
    <p:sldId id="292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271" r:id="rId25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4idoaeQgzJdiO1oOQTqufjXA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notesMaster" Target="notesMasters/notesMaster1.xml" /><Relationship Id="rId3" Type="http://schemas.openxmlformats.org/officeDocument/2006/relationships/customXml" Target="../customXml/item3.xml" /><Relationship Id="rId21" Type="http://schemas.openxmlformats.org/officeDocument/2006/relationships/slide" Target="slides/slide16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2" Type="http://schemas.openxmlformats.org/officeDocument/2006/relationships/customXml" Target="../customXml/item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viewProps" Target="view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presProps" Target="presProps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tableStyles" Target="tableStyle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customschemas.google.com/relationships/presentationmetadata" Target="metadata" /><Relationship Id="rId30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2976664" y="274638"/>
            <a:ext cx="57101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 /><Relationship Id="rId3" Type="http://schemas.openxmlformats.org/officeDocument/2006/relationships/slideLayout" Target="../slideLayouts/slideLayout13.xml" /><Relationship Id="rId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12.xml" /><Relationship Id="rId1" Type="http://schemas.openxmlformats.org/officeDocument/2006/relationships/slideLayout" Target="../slideLayouts/slideLayout11.xml" /><Relationship Id="rId6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5.xml" /><Relationship Id="rId10" Type="http://schemas.openxmlformats.org/officeDocument/2006/relationships/image" Target="../media/image2.png" /><Relationship Id="rId4" Type="http://schemas.openxmlformats.org/officeDocument/2006/relationships/slideLayout" Target="../slideLayouts/slideLayout14.xml" /><Relationship Id="rId9" Type="http://schemas.openxmlformats.org/officeDocument/2006/relationships/image" Target="../media/image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1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374" y="233464"/>
            <a:ext cx="1715094" cy="17902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1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2374" y="233464"/>
            <a:ext cx="1715094" cy="17902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1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/>
          <p:nvPr/>
        </p:nvSpPr>
        <p:spPr>
          <a:xfrm>
            <a:off x="15659100" y="0"/>
            <a:ext cx="26289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/>
          <p:nvPr/>
        </p:nvSpPr>
        <p:spPr>
          <a:xfrm>
            <a:off x="2750820" y="0"/>
            <a:ext cx="11844130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</a:t>
            </a:r>
            <a:endParaRPr lang="en-GB" sz="4400" b="1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b="1" dirty="0"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b="1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b="1" dirty="0"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b="1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b="1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7170" name="AutoShape 2" descr="Bacteria Cartoon Stock Vector (Royalty Free) 6078862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AutoShape 4" descr="Bacteria Cartoon Stock Vector (Royalty Free) 6078862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91F09B7-52F4-FD78-D4C0-AD266D8C7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A4E5A-6772-4EAA-A9FA-15A175DBD0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0A535C9-3664-9EA5-9073-6436D91B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21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B73C1-F002-D0EB-3347-DDF07449D5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224D190-0C24-7BD9-4B29-9CCC0391D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F82A4-C815-874F-08AB-3E189C1D77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5D6D04F-ECA5-68BB-371B-170FFD593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2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A7C52-95C8-4FDE-074D-1498AF4CF8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598186E-0553-A2D6-4C93-518DA9CA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336DB-AB1E-3AA1-A425-2DC74AD356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1C5C4F8-D30F-51DC-05C6-007ABF390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2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E0A18-48C9-02E4-DC8A-5BD4B1BD9A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B591054-6728-E8D4-5B62-7712F228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0F82A-C1EA-BC58-909D-02666059A2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CFC1CE2-301B-4EC3-14A7-53CE5453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61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AE541-3336-4138-CE2F-726C6E3A8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8992E83-6161-CC62-5EAF-B70A76EC6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0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E9D9A-E3F4-9C0B-B687-C13DF177B8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327947B-1C1A-9AAD-67F4-A623F701C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63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9BEDE-D2CB-7A42-E7BD-5690C0B817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0B23B8D-2488-4365-29D3-75410E74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7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6A1A3-551D-190A-3FE9-CEF1039DD8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FA3B171-E448-2B39-BB34-FBBF431F1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22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images (1).jpg"/>
          <p:cNvPicPr>
            <a:picLocks noChangeAspect="1" noChangeArrowheads="1"/>
          </p:cNvPicPr>
          <p:nvPr/>
        </p:nvPicPr>
        <p:blipFill>
          <a:blip r:embed="rId2"/>
          <a:srcRect b="7125"/>
          <a:stretch>
            <a:fillRect/>
          </a:stretch>
        </p:blipFill>
        <p:spPr bwMode="auto">
          <a:xfrm>
            <a:off x="5623560" y="299769"/>
            <a:ext cx="8802169" cy="9987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8EC03-CAA9-5726-EF59-AAE4401082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CB65022-4606-2826-3898-4F25767C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14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4A30B-64D2-A8A2-3731-109FBA7C1B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6FA49D3-D69D-D231-CA0B-56FD5361C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8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C4A49-BCA8-0B61-D381-3862D95006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E8BE471-17C0-4B71-9157-82ED713FE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5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535DBC1-ACF4-1D68-5A3D-3FE0E91A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57935-78B2-B4ED-DF71-AD735A5B06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2EB057E-6B64-146A-742A-38168F1DA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8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3D0F7-9D4B-F83F-3D48-533B0E73CC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EB518F1-7738-A502-4E1E-244553BAC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2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D075C-0CF8-E0CB-FB4C-A9BB48DCB3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69CBB5E-9418-0616-48F7-CEA3987F8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29961"/>
            <a:ext cx="12192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133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DF2C556C842744BDAEF34A9D7B0945" ma:contentTypeVersion="9" ma:contentTypeDescription="Create a new document." ma:contentTypeScope="" ma:versionID="13ab470e9420513ae30b86b437505236">
  <xsd:schema xmlns:xsd="http://www.w3.org/2001/XMLSchema" xmlns:xs="http://www.w3.org/2001/XMLSchema" xmlns:p="http://schemas.microsoft.com/office/2006/metadata/properties" xmlns:ns2="9ddf8a48-8fdd-404a-a323-5822bceb06c5" xmlns:ns3="f79b6f54-ce7e-48f3-8bc3-9d0ece11306f" targetNamespace="http://schemas.microsoft.com/office/2006/metadata/properties" ma:root="true" ma:fieldsID="68211c5b4d2adb82fe375c7f5759513f" ns2:_="" ns3:_="">
    <xsd:import namespace="9ddf8a48-8fdd-404a-a323-5822bceb06c5"/>
    <xsd:import namespace="f79b6f54-ce7e-48f3-8bc3-9d0ece113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f8a48-8fdd-404a-a323-5822bceb06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9b6f54-ce7e-48f3-8bc3-9d0ece11306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2D1C8-A6D9-416C-BF93-1B82CE80785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ddf8a48-8fdd-404a-a323-5822bceb06c5"/>
    <ds:schemaRef ds:uri="f79b6f54-ce7e-48f3-8bc3-9d0ece11306f"/>
  </ds:schemaRefs>
</ds:datastoreItem>
</file>

<file path=customXml/itemProps2.xml><?xml version="1.0" encoding="utf-8"?>
<ds:datastoreItem xmlns:ds="http://schemas.openxmlformats.org/officeDocument/2006/customXml" ds:itemID="{64EBBFEE-91D9-43E6-BD93-50399B5505F8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ADA51EEA-7D65-4F28-9D59-87CECBE9AB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</Words>
  <Application>Microsoft Office PowerPoint</Application>
  <PresentationFormat>Custom</PresentationFormat>
  <Paragraphs>13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MATHI DEENA</cp:lastModifiedBy>
  <cp:revision>51</cp:revision>
  <dcterms:created xsi:type="dcterms:W3CDTF">2006-08-16T00:00:00Z</dcterms:created>
  <dcterms:modified xsi:type="dcterms:W3CDTF">2022-08-14T10:17:44Z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0x01010055DF2C556C842744BDAEF34A9D7B0945</vt:lpwstr>
  </property>
</Properties>
</file>